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8421B-8D61-4F47-AC48-25C4BFEB4805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689F5-085B-4A76-B15B-D7A9FA65E5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Picture 10" descr="http://t0.gstatic.com/images?q=tbn:ANd9GcSGO8qvQsbmiI1-xk1GndSxxCBNTDSeArGwzXbHBZap7mUjUPkL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05" y="228600"/>
            <a:ext cx="2950195" cy="2209800"/>
          </a:xfrm>
          <a:prstGeom prst="rect">
            <a:avLst/>
          </a:prstGeom>
          <a:noFill/>
          <a:ln w="76200">
            <a:solidFill>
              <a:srgbClr val="00B0F0"/>
            </a:solidFill>
            <a:prstDash val="sysDot"/>
          </a:ln>
        </p:spPr>
      </p:pic>
      <p:pic>
        <p:nvPicPr>
          <p:cNvPr id="11272" name="Picture 8" descr="http://s1.e-monsite.com/2009/02/22/02/22222923fotolia-4820279-xs-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28600"/>
            <a:ext cx="4038600" cy="2695576"/>
          </a:xfrm>
          <a:prstGeom prst="rect">
            <a:avLst/>
          </a:prstGeom>
          <a:noFill/>
          <a:ln w="76200">
            <a:solidFill>
              <a:srgbClr val="00B0F0"/>
            </a:solidFill>
            <a:prstDash val="sysDot"/>
          </a:ln>
        </p:spPr>
      </p:pic>
      <p:pic>
        <p:nvPicPr>
          <p:cNvPr id="11270" name="Picture 6" descr="http://t3.gstatic.com/images?q=tbn:ANd9GcRKEi47HsV0zbpWUMP4dQFnGWozsLq8yiAxFpXK9byLL1bLpmCqUw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4267200"/>
            <a:ext cx="2440983" cy="2461846"/>
          </a:xfrm>
          <a:prstGeom prst="rect">
            <a:avLst/>
          </a:prstGeom>
          <a:noFill/>
          <a:ln w="76200">
            <a:solidFill>
              <a:srgbClr val="00B0F0"/>
            </a:solidFill>
            <a:prstDash val="sysDot"/>
          </a:ln>
        </p:spPr>
      </p:pic>
      <p:pic>
        <p:nvPicPr>
          <p:cNvPr id="11268" name="Picture 4" descr="http://t1.gstatic.com/images?q=tbn:ANd9GcTAwh6ROiJKFEMOE-4LilP78D-oZY00Ve8dSInLJZzBOVrV2Semjg&amp;t=1"/>
          <p:cNvPicPr>
            <a:picLocks noChangeAspect="1" noChangeArrowheads="1"/>
          </p:cNvPicPr>
          <p:nvPr/>
        </p:nvPicPr>
        <p:blipFill>
          <a:blip r:embed="rId5" cstate="print"/>
          <a:srcRect t="23529" b="15686"/>
          <a:stretch>
            <a:fillRect/>
          </a:stretch>
        </p:blipFill>
        <p:spPr bwMode="auto">
          <a:xfrm>
            <a:off x="5181600" y="4419600"/>
            <a:ext cx="3886200" cy="2362200"/>
          </a:xfrm>
          <a:prstGeom prst="rect">
            <a:avLst/>
          </a:prstGeom>
          <a:noFill/>
          <a:ln w="76200">
            <a:solidFill>
              <a:srgbClr val="00B0F0"/>
            </a:solidFill>
            <a:prstDash val="sysDot"/>
          </a:ln>
        </p:spPr>
      </p:pic>
      <p:sp>
        <p:nvSpPr>
          <p:cNvPr id="4" name="TextBox 3"/>
          <p:cNvSpPr txBox="1"/>
          <p:nvPr/>
        </p:nvSpPr>
        <p:spPr>
          <a:xfrm>
            <a:off x="1219200" y="457200"/>
            <a:ext cx="6705600" cy="707886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Recettes simples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286000"/>
            <a:ext cx="6705600" cy="2554545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Les sandwichs</a:t>
            </a:r>
          </a:p>
          <a:p>
            <a:pPr algn="ctr"/>
            <a:r>
              <a:rPr lang="fr-FR" sz="4000" dirty="0" smtClean="0">
                <a:latin typeface="Kristen ITC" pitchFamily="66" charset="0"/>
              </a:rPr>
              <a:t>Les omelettes</a:t>
            </a:r>
          </a:p>
          <a:p>
            <a:pPr algn="ctr"/>
            <a:r>
              <a:rPr lang="fr-FR" sz="4000" dirty="0" smtClean="0">
                <a:latin typeface="Kristen ITC" pitchFamily="66" charset="0"/>
              </a:rPr>
              <a:t>Les salades</a:t>
            </a:r>
          </a:p>
          <a:p>
            <a:pPr algn="ctr"/>
            <a:r>
              <a:rPr lang="fr-FR" sz="4000" dirty="0" smtClean="0">
                <a:latin typeface="Kristen ITC" pitchFamily="66" charset="0"/>
              </a:rPr>
              <a:t>Les soupes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1266" name="AutoShape 2" descr="http://img.over-blog.com/298x119/2/54/78/43/sandwichs.jpg"/>
          <p:cNvSpPr>
            <a:spLocks noChangeAspect="1" noChangeArrowheads="1"/>
          </p:cNvSpPr>
          <p:nvPr/>
        </p:nvSpPr>
        <p:spPr bwMode="auto">
          <a:xfrm>
            <a:off x="63500" y="-136525"/>
            <a:ext cx="2838450" cy="1133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705600" cy="707886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Recettes simples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447800"/>
            <a:ext cx="8610600" cy="5016758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Il y a un titre ? (5pts)</a:t>
            </a:r>
          </a:p>
          <a:p>
            <a:pPr algn="ctr"/>
            <a:endParaRPr lang="fr-FR" sz="4000" dirty="0" smtClean="0">
              <a:latin typeface="Kristen ITC" pitchFamily="66" charset="0"/>
            </a:endParaRPr>
          </a:p>
          <a:p>
            <a:pPr algn="ctr"/>
            <a:r>
              <a:rPr lang="fr-FR" sz="4000" dirty="0" smtClean="0">
                <a:latin typeface="Kristen ITC" pitchFamily="66" charset="0"/>
              </a:rPr>
              <a:t>Il y a une liste et des illustrations de toutes les ingrédients ? (10 pts)</a:t>
            </a:r>
          </a:p>
          <a:p>
            <a:pPr algn="ctr"/>
            <a:endParaRPr lang="fr-FR" sz="4000" dirty="0" smtClean="0">
              <a:latin typeface="Kristen ITC" pitchFamily="66" charset="0"/>
            </a:endParaRPr>
          </a:p>
          <a:p>
            <a:pPr algn="ctr"/>
            <a:r>
              <a:rPr lang="fr-FR" sz="4000" dirty="0" smtClean="0">
                <a:latin typeface="Kristen ITC" pitchFamily="66" charset="0"/>
              </a:rPr>
              <a:t>Toutes les directions sont bien expliqués, et ils ont des illustrations ? (25pts)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1266" name="AutoShape 2" descr="http://img.over-blog.com/298x119/2/54/78/43/sandwichs.jpg"/>
          <p:cNvSpPr>
            <a:spLocks noChangeAspect="1" noChangeArrowheads="1"/>
          </p:cNvSpPr>
          <p:nvPr/>
        </p:nvSpPr>
        <p:spPr bwMode="auto">
          <a:xfrm>
            <a:off x="63500" y="-136525"/>
            <a:ext cx="2838450" cy="1133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705600" cy="707886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Recettes simples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447800"/>
            <a:ext cx="8458200" cy="3785652"/>
          </a:xfrm>
          <a:prstGeom prst="rect">
            <a:avLst/>
          </a:prstGeom>
          <a:solidFill>
            <a:srgbClr val="FFC000"/>
          </a:solidFill>
          <a:ln w="152400" cap="rnd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Kristen ITC" pitchFamily="66" charset="0"/>
              </a:rPr>
              <a:t>En général, l’affiche est joli ? (10pts)</a:t>
            </a:r>
          </a:p>
          <a:p>
            <a:pPr algn="ctr"/>
            <a:endParaRPr lang="fr-FR" sz="4000" dirty="0" smtClean="0">
              <a:latin typeface="Kristen ITC" pitchFamily="66" charset="0"/>
            </a:endParaRPr>
          </a:p>
          <a:p>
            <a:pPr algn="ctr"/>
            <a:endParaRPr lang="fr-FR" sz="4000" dirty="0" smtClean="0">
              <a:latin typeface="Kristen ITC" pitchFamily="66" charset="0"/>
            </a:endParaRPr>
          </a:p>
          <a:p>
            <a:pPr algn="ctr"/>
            <a:r>
              <a:rPr lang="fr-FR" sz="4000" dirty="0" smtClean="0">
                <a:latin typeface="Kristen ITC" pitchFamily="66" charset="0"/>
              </a:rPr>
              <a:t>Le total = 50pts</a:t>
            </a:r>
          </a:p>
          <a:p>
            <a:pPr algn="ctr"/>
            <a:r>
              <a:rPr lang="fr-FR" sz="4000" dirty="0" smtClean="0">
                <a:latin typeface="Kristen ITC" pitchFamily="66" charset="0"/>
              </a:rPr>
              <a:t>A rendre: jeudi, le 26 mai </a:t>
            </a:r>
            <a:endParaRPr lang="fr-FR" sz="4000" dirty="0">
              <a:latin typeface="Kristen ITC" pitchFamily="66" charset="0"/>
            </a:endParaRPr>
          </a:p>
        </p:txBody>
      </p:sp>
      <p:sp>
        <p:nvSpPr>
          <p:cNvPr id="11266" name="AutoShape 2" descr="http://img.over-blog.com/298x119/2/54/78/43/sandwichs.jpg"/>
          <p:cNvSpPr>
            <a:spLocks noChangeAspect="1" noChangeArrowheads="1"/>
          </p:cNvSpPr>
          <p:nvPr/>
        </p:nvSpPr>
        <p:spPr bwMode="auto">
          <a:xfrm>
            <a:off x="63500" y="-136525"/>
            <a:ext cx="2838450" cy="1133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78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2011-05-18T13:23:14Z</dcterms:created>
  <dcterms:modified xsi:type="dcterms:W3CDTF">2011-05-18T13:41:42Z</dcterms:modified>
</cp:coreProperties>
</file>